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81" r:id="rId12"/>
    <p:sldId id="27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74" r:id="rId25"/>
    <p:sldId id="275" r:id="rId26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EE26-17C2-4EB9-BDF4-0173051BB068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0B79-A542-458F-A17F-FFCB3B49C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92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37715-CBE5-4C5C-8C9B-D99EDFC9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00B246-E9E8-4C32-9C8E-CCCF80C1C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0A8B10-0AB2-46DC-B28F-68A7FEB7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3D2C-D7DB-4DC5-9E72-A0AE661D29F4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8D6CB4-0AE1-46AD-B816-0DC4C2CE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CB27B-B104-4FD3-A24D-3C55E201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10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F456C-A084-4574-A419-A8FA3612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83093-0EE6-41D6-8D27-8B399BE09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A8E90E-F334-48A8-A1E9-94E60C6D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5FB4-25A2-41E2-BA81-D4BE31B3F731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AF58C-AA03-4AAE-B1BD-0363D3D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32AB0-2849-485E-960B-C3D65C3A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6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7EE187-FD7D-4D6C-9F3F-988C41EDF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D1EFAC-0DED-4FF7-96CC-E9390CA32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D0127-DB52-4AA8-9FD6-5922924B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D7D8-AC73-4BD8-81FA-1E41C5040C2B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92FCE-35EC-4A63-A99A-3E685106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B479F-9ADC-4F9E-863C-92026A47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34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552CF-1F20-4222-BB5E-A5EFCEE7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80A1C2-BC1F-4A2B-855E-B232B3D2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FA539-5A6B-427E-98BB-9EF4F55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17E8-5265-4995-A163-6477B5940971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CCD067-2F90-40BF-B691-E1BC32AB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CECB47-A6D7-4BD6-B58F-940EBFA8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31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FD2F4-E989-449C-B883-52056B03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6C9CA6-84EA-4546-A5EB-7500B6814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725310-918B-42DD-975E-1CCCCC30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A266-C68C-4FEE-9AA9-740BC42142F7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DD6D54-2D64-4703-9109-6032DD2F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3094B-9FFF-45D8-A91C-796B12F9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2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E8234-1525-4100-BD35-B8215BCB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A1CB16-AA03-49EB-82D8-49F296612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BAA39A-F170-49F0-A35E-7C03E4F2E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F33FC2-EDE0-4F88-BFDE-DA6D39DB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E325-C621-45D6-B06A-46C3D48330B6}" type="datetime1">
              <a:rPr lang="de-DE" smtClean="0"/>
              <a:t>19.02.2019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5C1391-022B-46F1-AE83-21DB28ED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725D3C-1BDA-460C-B4DB-EB3EA33B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0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95643-09D9-437B-990B-A7A881DD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9723A4-349C-4A51-B1EE-255B8A3E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DC67AE-CCB3-4FC3-93AE-57FC00DF4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06D1A3-9357-4CC5-A482-B6DAAC746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2D564C-691D-413E-889B-B251072E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B3A58BD-E692-4B97-BD2E-F408FA74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F5D-DDAD-47E0-AE3B-D9CD30D3691B}" type="datetime1">
              <a:rPr lang="de-DE" smtClean="0"/>
              <a:t>19.02.2019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DA5F7F-490A-4E83-9502-A7D09A92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361C07-0667-44B9-B237-BE75F7D2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56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17217-6F2A-48DC-9EC8-B18DCE86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E7D7D4-56A0-4AC9-8D90-1403ADA0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70A-16FC-4695-9116-040FD4461968}" type="datetime1">
              <a:rPr lang="de-DE" smtClean="0"/>
              <a:t>19.02.2019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69F82E-0C98-4E14-9FD8-81A9DF1A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9376ED-9CF8-4D8C-B324-B7FF646A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36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20F23F-E7BD-4F1B-BB5F-8261E20E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ADCB-87AE-47CC-801C-DCBE14750A39}" type="datetime1">
              <a:rPr lang="de-DE" smtClean="0"/>
              <a:t>19.02.2019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324D0A-E17B-4CE1-B993-DDFC18FC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E47DA7-FC08-4BC2-9069-A0E5D3A4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4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0F315-2303-4896-BAFD-4B98FB88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C67CD-3902-4898-8A1E-8F525BA4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4212B8-B5E9-4695-80FB-05955F447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A9F9EB-553B-4A32-B63D-9F678744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AC1A-607C-4259-9AB6-1284A5E15DCA}" type="datetime1">
              <a:rPr lang="de-DE" smtClean="0"/>
              <a:t>19.02.2019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48F0CA-8F88-4254-B713-7F3246D7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01E1FC-A49F-4CF1-9CEF-CAEBDE05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7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EF8F3-841B-45F6-9E7A-831E51C1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600347-E7E0-46F2-B12F-E03AB7A73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413FCC-92CD-4866-89B6-E0BF2B2D8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F1FE8A-6E63-47B0-8513-EE021213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42DB-D67E-4334-BA7A-76609DB48FD6}" type="datetime1">
              <a:rPr lang="de-DE" smtClean="0"/>
              <a:t>19.02.2019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47E6D7-0759-4FDA-8BBC-85327B6D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0B19F1-3D44-4E1C-9279-1725FF42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28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451DEA-8EB0-4452-9623-18E29268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CFBD6-0008-41FD-8C76-98E4CBFB0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F025B0-FEB7-47F4-B121-1D005A4A8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9940-446A-4223-AECC-65C7DB922C2A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B97B5A-E5B2-4F5E-8453-6893FA67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60E87A-F1FD-4624-9CA7-E0732A121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A59F-501F-460C-A077-A8DAC1E9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37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363"/>
            <a:ext cx="8415528" cy="219738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415528" cy="1922462"/>
          </a:xfrm>
        </p:spPr>
        <p:txBody>
          <a:bodyPr>
            <a:normAutofit/>
          </a:bodyPr>
          <a:lstStyle/>
          <a:p>
            <a:r>
              <a:rPr lang="de-DE" sz="3200" dirty="0"/>
              <a:t>Herzlich Willkommen zur</a:t>
            </a:r>
          </a:p>
          <a:p>
            <a:r>
              <a:rPr lang="de-DE" sz="3200" dirty="0"/>
              <a:t> Jahreshauptversammlung der Kreisgruppe Höxter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79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259010"/>
            <a:ext cx="11105002" cy="509733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/>
              <a:t>Demonstration im Tarifstreit in Düsseldorf am Dienstag 26.02.2019</a:t>
            </a:r>
          </a:p>
          <a:p>
            <a:pPr algn="l"/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/>
              <a:t>Start der eigenen Webseite der KG Höxter</a:t>
            </a:r>
          </a:p>
          <a:p>
            <a:pPr algn="l"/>
            <a:r>
              <a:rPr lang="de-DE" sz="3200" dirty="0"/>
              <a:t>     (Start Anfang März, Facebook folgt)</a:t>
            </a:r>
          </a:p>
          <a:p>
            <a:pPr algn="l"/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/>
              <a:t>Frühjahrstreffen der Senioren am 20.03.2019 um 14:30 Uhr</a:t>
            </a:r>
          </a:p>
          <a:p>
            <a:pPr algn="l"/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3200" dirty="0"/>
          </a:p>
          <a:p>
            <a:pPr algn="l"/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br>
              <a:rPr lang="de-DE" sz="3400" dirty="0">
                <a:solidFill>
                  <a:srgbClr val="FFFFFF"/>
                </a:solidFill>
              </a:rPr>
            </a:br>
            <a:r>
              <a:rPr lang="de-DE" sz="3400" dirty="0">
                <a:solidFill>
                  <a:srgbClr val="FFFFFF"/>
                </a:solidFill>
              </a:rPr>
              <a:t>IM Herbert Reul besucht die GdP KG</a:t>
            </a:r>
            <a:br>
              <a:rPr lang="de-DE" sz="3400" dirty="0">
                <a:solidFill>
                  <a:srgbClr val="FFFFFF"/>
                </a:solidFill>
              </a:rPr>
            </a:br>
            <a:endParaRPr lang="de-DE" sz="34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387434"/>
            <a:ext cx="6465286" cy="765686"/>
          </a:xfrm>
        </p:spPr>
        <p:txBody>
          <a:bodyPr>
            <a:normAutofit fontScale="77500" lnSpcReduction="20000"/>
          </a:bodyPr>
          <a:lstStyle/>
          <a:p>
            <a:pPr algn="l"/>
            <a:endParaRPr lang="de-DE" sz="1400" dirty="0">
              <a:solidFill>
                <a:srgbClr val="5496D2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5496D2"/>
                </a:solidFill>
              </a:rPr>
              <a:t>Besuch unseres Innenministers am 28.03.2019 um 18 Uhr im Hotel Restaurant </a:t>
            </a:r>
            <a:r>
              <a:rPr lang="de-DE" dirty="0" err="1">
                <a:solidFill>
                  <a:srgbClr val="5496D2"/>
                </a:solidFill>
              </a:rPr>
              <a:t>Löseke</a:t>
            </a:r>
            <a:endParaRPr lang="de-DE" dirty="0">
              <a:solidFill>
                <a:srgbClr val="5496D2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1400" dirty="0">
              <a:solidFill>
                <a:srgbClr val="5496D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36267"/>
            <a:ext cx="4892842" cy="3069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Jahreshauptversammlung der GdP Kreisgruppe Höxter am 21.02.2019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EE8DCB-7EE4-47B3-841B-966529E693A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r="31421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4" r="-2" b="-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6DA59F-501F-460C-A077-A8DAC1E9A1B8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55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809751"/>
            <a:ext cx="11105002" cy="423660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 err="1"/>
              <a:t>BubbleSoccer</a:t>
            </a:r>
            <a:r>
              <a:rPr lang="de-DE" sz="3200" dirty="0"/>
              <a:t> Turnier der Jungen Gruppe</a:t>
            </a:r>
          </a:p>
          <a:p>
            <a:pPr algn="l"/>
            <a:r>
              <a:rPr lang="de-DE" sz="3200" dirty="0"/>
              <a:t>     im April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 err="1"/>
              <a:t>Kartrennen</a:t>
            </a:r>
            <a:r>
              <a:rPr lang="de-DE" sz="3200" dirty="0"/>
              <a:t> der Jungen Gruppe </a:t>
            </a:r>
          </a:p>
          <a:p>
            <a:pPr algn="l"/>
            <a:r>
              <a:rPr lang="de-DE" sz="3200" dirty="0"/>
              <a:t>     am 26.09.2019</a:t>
            </a:r>
          </a:p>
          <a:p>
            <a:pPr algn="l"/>
            <a:r>
              <a:rPr lang="de-DE" sz="3200" dirty="0"/>
              <a:t> </a:t>
            </a:r>
          </a:p>
          <a:p>
            <a:pPr algn="l"/>
            <a:endParaRPr lang="de-DE" sz="3200" dirty="0"/>
          </a:p>
          <a:p>
            <a:pPr algn="l"/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2ED382-AF2F-449E-90F2-E6F48224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490" y="1958340"/>
            <a:ext cx="2011680" cy="14706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D74734-6966-46AD-B8C1-16A866A3B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363" y="3738992"/>
            <a:ext cx="2036807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5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569005"/>
            <a:ext cx="11105002" cy="4477353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800" dirty="0"/>
              <a:t>Tag der Kreisgruppe im Herbst auf der Weser                            (bei genügend Wasser </a:t>
            </a:r>
            <a:r>
              <a:rPr lang="de-DE" sz="3800" dirty="0">
                <a:sym typeface="Wingdings" panose="05000000000000000000" pitchFamily="2" charset="2"/>
              </a:rPr>
              <a:t>)</a:t>
            </a:r>
            <a:endParaRPr lang="de-DE" sz="3800" dirty="0"/>
          </a:p>
          <a:p>
            <a:pPr algn="l"/>
            <a:endParaRPr lang="de-DE" sz="3800" dirty="0"/>
          </a:p>
          <a:p>
            <a:pPr algn="l"/>
            <a:endParaRPr lang="de-DE" sz="3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800" dirty="0"/>
              <a:t>Besuch des Landtags am 12.11.2019 			    (vielleicht auch der Altstadt </a:t>
            </a:r>
            <a:r>
              <a:rPr lang="de-DE" sz="3800" dirty="0">
                <a:sym typeface="Wingdings" panose="05000000000000000000" pitchFamily="2" charset="2"/>
              </a:rPr>
              <a:t>)</a:t>
            </a:r>
            <a:endParaRPr lang="de-DE" sz="3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/>
              <a:t>Personalratswahl 2020 </a:t>
            </a:r>
          </a:p>
          <a:p>
            <a:pPr algn="l"/>
            <a:r>
              <a:rPr lang="de-DE" sz="3200" dirty="0"/>
              <a:t> </a:t>
            </a:r>
          </a:p>
          <a:p>
            <a:pPr algn="l"/>
            <a:endParaRPr lang="de-DE" sz="3200" dirty="0"/>
          </a:p>
          <a:p>
            <a:pPr algn="l"/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4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8550" y="2925126"/>
            <a:ext cx="4645250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Bericht von Thorsten Lüke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7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012" y="2925126"/>
            <a:ext cx="6024154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Bericht Kassenprüfung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66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012" y="2925126"/>
            <a:ext cx="6024154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Aussprache zu den Berichten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10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012" y="2925126"/>
            <a:ext cx="6024154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Entlastung des Vorstandes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53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8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012" y="2925126"/>
            <a:ext cx="6024154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Neuwahl eines Kassenprüfers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012" y="2925126"/>
            <a:ext cx="6024154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Ehrungen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79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3165231"/>
            <a:ext cx="4645250" cy="1685483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Begrüßung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E63A43-8FC5-44F8-BFE8-ACBA1FEF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035452-458E-4AFD-98BC-8E7688FE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48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569005"/>
            <a:ext cx="11105002" cy="4477353"/>
          </a:xfrm>
        </p:spPr>
        <p:txBody>
          <a:bodyPr>
            <a:normAutofit lnSpcReduction="10000"/>
          </a:bodyPr>
          <a:lstStyle/>
          <a:p>
            <a:r>
              <a:rPr lang="de-DE" sz="3200" b="1" dirty="0"/>
              <a:t>Für 25 Jahre Mitgliedschaft</a:t>
            </a:r>
          </a:p>
          <a:p>
            <a:pPr algn="l"/>
            <a:endParaRPr lang="de-DE" sz="3200" b="1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dirty="0">
                <a:latin typeface="+mj-lt"/>
              </a:rPr>
              <a:t>Marian Hoppe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dirty="0">
                <a:latin typeface="+mj-lt"/>
              </a:rPr>
              <a:t>Michael Marx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dirty="0">
                <a:latin typeface="+mj-lt"/>
              </a:rPr>
              <a:t>Bernd </a:t>
            </a:r>
            <a:r>
              <a:rPr lang="de-DE" sz="3600" dirty="0" err="1">
                <a:latin typeface="+mj-lt"/>
              </a:rPr>
              <a:t>Mense</a:t>
            </a:r>
            <a:endParaRPr lang="de-DE" sz="3600" dirty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dirty="0">
                <a:latin typeface="+mj-lt"/>
              </a:rPr>
              <a:t>Rainer Brandt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dirty="0">
                <a:latin typeface="+mj-lt"/>
              </a:rPr>
              <a:t>Jörg Böning </a:t>
            </a:r>
          </a:p>
          <a:p>
            <a:pPr algn="l"/>
            <a:r>
              <a:rPr lang="de-DE" sz="3200" dirty="0"/>
              <a:t>			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9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343025"/>
            <a:ext cx="11105002" cy="5013325"/>
          </a:xfrm>
        </p:spPr>
        <p:txBody>
          <a:bodyPr>
            <a:normAutofit lnSpcReduction="10000"/>
          </a:bodyPr>
          <a:lstStyle/>
          <a:p>
            <a:r>
              <a:rPr lang="de-DE" sz="3200" b="1" dirty="0"/>
              <a:t>Für 40 Jahre Mitgliedschaft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Jürgen </a:t>
            </a:r>
            <a:r>
              <a:rPr lang="de-DE" dirty="0" err="1"/>
              <a:t>Dörbaum</a:t>
            </a:r>
            <a:endParaRPr lang="de-D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Dieter Seidensticker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Friedrich-Georg Schulze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Rainer Queren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Hermann Rose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Franz-Josef </a:t>
            </a:r>
            <a:r>
              <a:rPr lang="de-DE" dirty="0" err="1"/>
              <a:t>Wegge</a:t>
            </a:r>
            <a:endParaRPr lang="de-D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Günter Fromme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Bernd Giefers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Burkhard </a:t>
            </a:r>
            <a:r>
              <a:rPr lang="de-DE" dirty="0" err="1"/>
              <a:t>Suermann</a:t>
            </a:r>
            <a:endParaRPr lang="de-D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Uwe Emmerich </a:t>
            </a:r>
          </a:p>
          <a:p>
            <a:pPr algn="l"/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4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343025"/>
            <a:ext cx="11105002" cy="5013325"/>
          </a:xfrm>
        </p:spPr>
        <p:txBody>
          <a:bodyPr>
            <a:normAutofit/>
          </a:bodyPr>
          <a:lstStyle/>
          <a:p>
            <a:r>
              <a:rPr lang="de-DE" sz="3200" b="1" dirty="0"/>
              <a:t>Für 50 Jahre Mitgliedschaft</a:t>
            </a:r>
          </a:p>
          <a:p>
            <a:pPr algn="l"/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/>
              <a:t>Hans-Josef Donner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/>
              <a:t>Josef </a:t>
            </a:r>
            <a:r>
              <a:rPr lang="de-DE" sz="3200" dirty="0" err="1"/>
              <a:t>Kremper</a:t>
            </a:r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3200" dirty="0"/>
              <a:t>Helmut </a:t>
            </a:r>
            <a:r>
              <a:rPr lang="de-DE" sz="3200" dirty="0" err="1"/>
              <a:t>Wiegelmann</a:t>
            </a:r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1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343025"/>
            <a:ext cx="11105002" cy="5013325"/>
          </a:xfrm>
        </p:spPr>
        <p:txBody>
          <a:bodyPr>
            <a:normAutofit/>
          </a:bodyPr>
          <a:lstStyle/>
          <a:p>
            <a:r>
              <a:rPr lang="de-DE" sz="3200" b="1" dirty="0"/>
              <a:t>Für 60 Jahre Mitgliedschaft</a:t>
            </a:r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4800" dirty="0"/>
              <a:t>Bernhard </a:t>
            </a:r>
            <a:r>
              <a:rPr lang="de-DE" sz="4800" dirty="0" err="1"/>
              <a:t>Fillmer</a:t>
            </a:r>
            <a:endParaRPr lang="de-DE" sz="4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1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012" y="2925126"/>
            <a:ext cx="6024154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Verschiedenes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846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0228"/>
            <a:ext cx="9144000" cy="2061522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8117"/>
            <a:ext cx="9144000" cy="3334570"/>
          </a:xfrm>
        </p:spPr>
        <p:txBody>
          <a:bodyPr>
            <a:normAutofit/>
          </a:bodyPr>
          <a:lstStyle/>
          <a:p>
            <a:r>
              <a:rPr lang="de-DE" sz="4400" dirty="0"/>
              <a:t>Ende des offiziellen Teils</a:t>
            </a:r>
          </a:p>
          <a:p>
            <a:r>
              <a:rPr lang="de-DE" sz="4400" dirty="0"/>
              <a:t>Vielen Dank für Euer Interesse und nun </a:t>
            </a:r>
            <a:r>
              <a:rPr lang="de-DE" sz="4400"/>
              <a:t>Guten Appetit</a:t>
            </a:r>
            <a:endParaRPr lang="de-DE" sz="4400" dirty="0"/>
          </a:p>
          <a:p>
            <a:r>
              <a:rPr lang="de-DE" sz="4400" dirty="0"/>
              <a:t>Euer Kreisgruppenvorstand</a:t>
            </a:r>
          </a:p>
          <a:p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68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3165231"/>
            <a:ext cx="4645250" cy="1685483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Gedenken an die Verstorbenen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10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1013"/>
            <a:ext cx="9041176" cy="1905918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Seit der letzten Jahreshauptversammlung sind verstorben: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176" y="2996863"/>
            <a:ext cx="9144000" cy="2294263"/>
          </a:xfrm>
        </p:spPr>
        <p:txBody>
          <a:bodyPr>
            <a:normAutofit/>
          </a:bodyPr>
          <a:lstStyle/>
          <a:p>
            <a:r>
              <a:rPr lang="de-DE" dirty="0"/>
              <a:t>PHM a. D. Erich </a:t>
            </a:r>
            <a:r>
              <a:rPr lang="de-DE" dirty="0" err="1"/>
              <a:t>Vössing</a:t>
            </a:r>
            <a:r>
              <a:rPr lang="de-DE" dirty="0"/>
              <a:t>, früher Polizeistation Warburg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r>
              <a:rPr lang="de-DE" dirty="0"/>
              <a:t>KOK a. D. Volker </a:t>
            </a:r>
            <a:r>
              <a:rPr lang="de-DE" dirty="0" err="1"/>
              <a:t>Coelius</a:t>
            </a:r>
            <a:r>
              <a:rPr lang="de-DE" dirty="0"/>
              <a:t>, früher Kriminalkommissariat Höxter</a:t>
            </a:r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CB1A6A-88C9-42EF-B360-E4285C38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FE8AD9-98FC-432C-8E59-B2033CE8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75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TOP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3165231"/>
            <a:ext cx="4645250" cy="1685483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Bericht des Vorstandes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05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569005"/>
            <a:ext cx="11105002" cy="4705101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Übernahme der Vorstandsarbeit</a:t>
            </a:r>
          </a:p>
          <a:p>
            <a:pPr algn="l"/>
            <a:endParaRPr lang="de-DE" sz="4400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Erweiterung des Vorstands</a:t>
            </a:r>
          </a:p>
          <a:p>
            <a:pPr algn="l"/>
            <a:endParaRPr lang="de-DE" sz="4400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Besuch des Landesdelegiertentags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de-DE" sz="4400" dirty="0"/>
          </a:p>
          <a:p>
            <a:pPr algn="l"/>
            <a:endParaRPr lang="de-DE" sz="4400" dirty="0"/>
          </a:p>
          <a:p>
            <a:pPr marL="457200" indent="-457200" algn="l">
              <a:buFontTx/>
              <a:buChar char="-"/>
            </a:pPr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817783"/>
            <a:ext cx="11105002" cy="4228575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WM Tippspiel mit tollen Preisen </a:t>
            </a:r>
          </a:p>
          <a:p>
            <a:pPr algn="l"/>
            <a:r>
              <a:rPr lang="de-DE" sz="4400" dirty="0"/>
              <a:t>    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Besuch des Bundesdelegiertentags</a:t>
            </a:r>
          </a:p>
          <a:p>
            <a:pPr algn="l"/>
            <a:endParaRPr lang="de-DE" sz="4400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Teilnahme an 4 Bezirksverbandssitzungen</a:t>
            </a:r>
          </a:p>
          <a:p>
            <a:pPr algn="l"/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5B955B-DA76-45D4-AA3F-5CC1344B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36" y="273900"/>
            <a:ext cx="4163458" cy="985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99" y="583894"/>
            <a:ext cx="10961783" cy="365125"/>
          </a:xfrm>
        </p:spPr>
        <p:txBody>
          <a:bodyPr>
            <a:normAutofit fontScale="90000"/>
          </a:bodyPr>
          <a:lstStyle/>
          <a:p>
            <a:br>
              <a:rPr lang="de-DE" sz="4800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92" y="1783081"/>
            <a:ext cx="11105002" cy="426327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Besuch der Seniorenveranstaltung</a:t>
            </a:r>
          </a:p>
          <a:p>
            <a:pPr algn="l"/>
            <a:endParaRPr lang="de-DE" sz="4400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Anerkennung für Mitglieder zu Sylvester</a:t>
            </a:r>
          </a:p>
          <a:p>
            <a:pPr algn="l"/>
            <a:endParaRPr lang="de-DE" sz="4400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dirty="0"/>
              <a:t>Neuwahl Personalrat für den Bereich Tarifbeschäftigte</a:t>
            </a:r>
          </a:p>
          <a:p>
            <a:pPr algn="l"/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816B4-35A8-4686-A97F-3B5BC01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105E4-0D61-4EC8-92CA-958E257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9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27A05-2DE5-451E-AD03-14D037B2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5"/>
            <a:ext cx="4645250" cy="1685482"/>
          </a:xfrm>
        </p:spPr>
        <p:txBody>
          <a:bodyPr anchor="b">
            <a:normAutofit/>
          </a:bodyPr>
          <a:lstStyle/>
          <a:p>
            <a:pPr algn="l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CC87C-12D1-42C3-BC86-390412D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2203373"/>
            <a:ext cx="4645250" cy="3150825"/>
          </a:xfrm>
        </p:spPr>
        <p:txBody>
          <a:bodyPr anchor="t"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Ausblick 2019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D05D-A2EA-4AB9-9B95-C97218D5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950525"/>
            <a:ext cx="4047843" cy="15887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4BFD1-5534-41F7-80AC-6E5DD05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Jahreshauptversammlung der GdP Kreisgruppe Höxter am 21.02.2019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9CDD0-8135-48F2-980B-0977D1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A59F-501F-460C-A077-A8DAC1E9A1B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75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Breitbild</PresentationFormat>
  <Paragraphs>160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</vt:lpstr>
      <vt:lpstr>PowerPoint-Präsentation</vt:lpstr>
      <vt:lpstr>TOP 1</vt:lpstr>
      <vt:lpstr>PowerPoint-Präsentation</vt:lpstr>
      <vt:lpstr>Seit der letzten Jahreshauptversammlung sind verstorben: </vt:lpstr>
      <vt:lpstr>TOP 2</vt:lpstr>
      <vt:lpstr>  </vt:lpstr>
      <vt:lpstr>  </vt:lpstr>
      <vt:lpstr>  </vt:lpstr>
      <vt:lpstr>PowerPoint-Präsentation</vt:lpstr>
      <vt:lpstr>  </vt:lpstr>
      <vt:lpstr> IM Herbert Reul besucht die GdP KG </vt:lpstr>
      <vt:lpstr>  </vt:lpstr>
      <vt:lpstr>  </vt:lpstr>
      <vt:lpstr>TOP 4</vt:lpstr>
      <vt:lpstr>TOP 5</vt:lpstr>
      <vt:lpstr>TOP 6</vt:lpstr>
      <vt:lpstr>TOP 7</vt:lpstr>
      <vt:lpstr>TOP 8</vt:lpstr>
      <vt:lpstr>TOP 9</vt:lpstr>
      <vt:lpstr>  </vt:lpstr>
      <vt:lpstr>  </vt:lpstr>
      <vt:lpstr>  </vt:lpstr>
      <vt:lpstr>  </vt:lpstr>
      <vt:lpstr>TOP 10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wiemeyer</dc:creator>
  <cp:lastModifiedBy>michael wiemeyer</cp:lastModifiedBy>
  <cp:revision>9</cp:revision>
  <dcterms:created xsi:type="dcterms:W3CDTF">2019-02-14T12:37:13Z</dcterms:created>
  <dcterms:modified xsi:type="dcterms:W3CDTF">2019-02-19T13:43:30Z</dcterms:modified>
</cp:coreProperties>
</file>