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8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83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54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44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72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4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7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41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89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08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52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391A-23E3-4A2C-B4AA-079A6D7CA255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BCE2-9619-409E-863F-59FD59B14A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40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Test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03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947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1523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Test</vt:lpstr>
      <vt:lpstr>Test2</vt:lpstr>
      <vt:lpstr>Test 3</vt:lpstr>
    </vt:vector>
  </TitlesOfParts>
  <Company>Polizei NRW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Bleser, Christian</dc:creator>
  <cp:lastModifiedBy>Bleser, Christian</cp:lastModifiedBy>
  <cp:revision>1</cp:revision>
  <dcterms:created xsi:type="dcterms:W3CDTF">2021-02-25T05:04:34Z</dcterms:created>
  <dcterms:modified xsi:type="dcterms:W3CDTF">2021-02-25T05:04:46Z</dcterms:modified>
</cp:coreProperties>
</file>